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0" r:id="rId3"/>
    <p:sldId id="256" r:id="rId4"/>
    <p:sldId id="259" r:id="rId5"/>
    <p:sldId id="257" r:id="rId6"/>
    <p:sldId id="260" r:id="rId7"/>
    <p:sldId id="258" r:id="rId8"/>
    <p:sldId id="271" r:id="rId9"/>
    <p:sldId id="261" r:id="rId10"/>
    <p:sldId id="275" r:id="rId11"/>
    <p:sldId id="262" r:id="rId12"/>
    <p:sldId id="272" r:id="rId13"/>
    <p:sldId id="266" r:id="rId14"/>
    <p:sldId id="263" r:id="rId15"/>
    <p:sldId id="267" r:id="rId16"/>
    <p:sldId id="265" r:id="rId17"/>
    <p:sldId id="269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D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6EC49-FAC2-4B95-8246-C9F1650A9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B4007E-3362-4FE3-ABF0-EA1E71D45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6DC24-32EA-444E-BCC6-ED0426D28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07AEE-6002-439C-BD1E-2B4AC9023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C14F0-81DE-4569-A148-38B1692DD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D2E37-D5CA-4E32-913F-069AD7485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8C7C7-C757-4CDE-A173-34EA115F5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6E872-00B6-4D69-BC2A-B7A3094C7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D611E-077C-416C-93C8-7EEF60AA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A8D1B-3970-4796-9E00-CA31AFAE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6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EE023-C2E1-4FDB-8B36-79428CD8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F310E-52B3-4496-A3F4-12FA89ECB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076DF-43B2-4A3D-B007-ECFC5FFC2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D4010-BB71-4808-86AB-FFB5BED60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761BD-7DBF-4E8A-8A21-902D3E6E9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2CBBB-CDD4-4D28-A149-7CFB5024E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F31A7-5940-421C-A20E-5194CEF0B1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5E4BC-0A88-4649-85C8-2A87C7137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EAB5B-EE8A-4883-8299-5268B0E75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513D4-2411-4A85-A5AF-B1FBBB4D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F2B8C-108C-4D67-9DB6-0F622AC2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94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18378-CA94-4C3B-B7AE-22EF3C94A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D442A-B3B3-4924-9F35-4EA8DD81B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F9575-8CF2-48DF-B07D-E253A075D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BD25E4-F37C-4591-A7C3-A2B77BEBDB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1F8E28-11E2-49BF-84A0-A606AC1434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E9F879-7038-41AC-8D85-827B2240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20E4C6-3984-4D9C-AACE-CCD799EE9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60C4FA-322A-4707-B459-9EE489A9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4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36427-F1CA-4545-B09C-E3E76A62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E8B724-96DD-4B04-86D0-AE684CCDB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13FC1-A65D-4BA2-B2BB-3969C911C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1D1AF-BEA4-40B4-A804-727557B26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7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66CF93-4DA4-42CC-B323-3D6A4073A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4D1B6A-C426-42EF-930A-25E1A68DF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953C5-783A-4F55-BA4C-87A822EBC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B2536-311F-417B-BBAF-60B671DF0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74479-CFBF-40B3-8D18-CD1E8821A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E977D-A239-408B-88F5-4C9277212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4D027-A87C-4593-8446-9B30ABE66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82F74-75AF-4C8E-A8EE-65D8CE015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BC7908-FDFA-4039-99F5-8CED7B28A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6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F387D-82B7-446A-80EE-019987581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159098-D172-4C7D-AE03-7B3D34437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69D2F-635D-478A-AB1C-D0CA36DFE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88854-9280-4808-8CC7-4A40C32E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E78CA-2ACF-448D-B6FF-9C84C93F2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C9BFF-C54F-4716-939E-80779F6E6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7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B16F-7627-453D-A632-6F8077BC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ABFD59-A01B-48F7-9F6A-2F54C7A60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0DFCC-8F96-4989-8610-A420D960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584-6D9E-4D28-84CE-F82360BFB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42A9D-F1AF-4127-8C53-1C5A1471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2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E98120-6DD4-4FBE-8096-649876BD13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A336B-6A4C-4B10-BA07-28B3615A24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BC9CC-11A9-4D58-92AC-2EB11B298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B5184-7C2A-4757-A0E1-A13D269D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25C9F-BA78-42B1-AE60-50E85EE36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0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5A473-FE79-4BCB-94F9-7A3C425D2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48797-B223-4024-A9AE-D0BDF3F22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3F817-3084-4180-90D0-3D0C53C12A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B56EE-31B4-4273-81A8-F0F9C49ACB93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86556-F742-4817-9CB0-DA9211200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00F89-E94E-4B21-8E1A-0231C954C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4CEB0-BB6D-4765-B6C0-2DEF175A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0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-o6HF04Ea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A7DF4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62BCFA-073F-45A9-AFE2-9643672DA632}"/>
              </a:ext>
            </a:extLst>
          </p:cNvPr>
          <p:cNvSpPr txBox="1"/>
          <p:nvPr/>
        </p:nvSpPr>
        <p:spPr>
          <a:xfrm>
            <a:off x="5442128" y="4164069"/>
            <a:ext cx="1754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Riad Issa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1B69C1-C745-480E-BB55-1BB9B4483E55}"/>
              </a:ext>
            </a:extLst>
          </p:cNvPr>
          <p:cNvSpPr txBox="1"/>
          <p:nvPr/>
        </p:nvSpPr>
        <p:spPr>
          <a:xfrm>
            <a:off x="5043278" y="2069662"/>
            <a:ext cx="2271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MARK 2200-01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291E3D-14B3-4EA3-8F0B-E2E31DF7BF73}"/>
              </a:ext>
            </a:extLst>
          </p:cNvPr>
          <p:cNvSpPr txBox="1"/>
          <p:nvPr/>
        </p:nvSpPr>
        <p:spPr>
          <a:xfrm>
            <a:off x="4520101" y="2941556"/>
            <a:ext cx="359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Final Portfolio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147057-12A4-44F6-94F6-A5A83BEC90D5}"/>
              </a:ext>
            </a:extLst>
          </p:cNvPr>
          <p:cNvCxnSpPr>
            <a:cxnSpLocks/>
          </p:cNvCxnSpPr>
          <p:nvPr/>
        </p:nvCxnSpPr>
        <p:spPr>
          <a:xfrm>
            <a:off x="-11151" y="1616928"/>
            <a:ext cx="24867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3A55D3-5C8A-4845-8BB5-2513D4D7C6CE}"/>
              </a:ext>
            </a:extLst>
          </p:cNvPr>
          <p:cNvCxnSpPr>
            <a:cxnSpLocks/>
          </p:cNvCxnSpPr>
          <p:nvPr/>
        </p:nvCxnSpPr>
        <p:spPr>
          <a:xfrm>
            <a:off x="2475571" y="1616927"/>
            <a:ext cx="0" cy="36241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E453E7-15C2-4611-B672-C424F894FE96}"/>
              </a:ext>
            </a:extLst>
          </p:cNvPr>
          <p:cNvCxnSpPr>
            <a:cxnSpLocks/>
          </p:cNvCxnSpPr>
          <p:nvPr/>
        </p:nvCxnSpPr>
        <p:spPr>
          <a:xfrm>
            <a:off x="0" y="5241072"/>
            <a:ext cx="24755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0552D2-295C-47A8-9BD7-4E23E8736D0D}"/>
              </a:ext>
            </a:extLst>
          </p:cNvPr>
          <p:cNvCxnSpPr>
            <a:cxnSpLocks/>
          </p:cNvCxnSpPr>
          <p:nvPr/>
        </p:nvCxnSpPr>
        <p:spPr>
          <a:xfrm flipH="1">
            <a:off x="9757317" y="1616927"/>
            <a:ext cx="240494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13EFBA-264C-4B95-860C-DCA62664F74C}"/>
              </a:ext>
            </a:extLst>
          </p:cNvPr>
          <p:cNvCxnSpPr>
            <a:cxnSpLocks/>
          </p:cNvCxnSpPr>
          <p:nvPr/>
        </p:nvCxnSpPr>
        <p:spPr>
          <a:xfrm>
            <a:off x="9757317" y="1616927"/>
            <a:ext cx="0" cy="36241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2FE690-DB68-46E5-8767-4368F58EDCEB}"/>
              </a:ext>
            </a:extLst>
          </p:cNvPr>
          <p:cNvCxnSpPr>
            <a:cxnSpLocks/>
          </p:cNvCxnSpPr>
          <p:nvPr/>
        </p:nvCxnSpPr>
        <p:spPr>
          <a:xfrm flipH="1">
            <a:off x="9757317" y="5241072"/>
            <a:ext cx="244211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00D843B6-175C-4F36-A5F0-73E236197A5F}"/>
              </a:ext>
            </a:extLst>
          </p:cNvPr>
          <p:cNvSpPr/>
          <p:nvPr/>
        </p:nvSpPr>
        <p:spPr>
          <a:xfrm>
            <a:off x="4448205" y="1616927"/>
            <a:ext cx="3295590" cy="329559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6F63D84-D9CF-4D4B-998D-B2B0F729D28E}"/>
              </a:ext>
            </a:extLst>
          </p:cNvPr>
          <p:cNvSpPr/>
          <p:nvPr/>
        </p:nvSpPr>
        <p:spPr>
          <a:xfrm>
            <a:off x="-11151" y="2531327"/>
            <a:ext cx="802888" cy="18327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786D476-104E-4883-A5EA-B00985BE3B11}"/>
              </a:ext>
            </a:extLst>
          </p:cNvPr>
          <p:cNvSpPr/>
          <p:nvPr/>
        </p:nvSpPr>
        <p:spPr>
          <a:xfrm>
            <a:off x="11359375" y="2531327"/>
            <a:ext cx="802888" cy="18327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9623AF8-F63E-4BA3-8C6E-C205276AC6D7}"/>
              </a:ext>
            </a:extLst>
          </p:cNvPr>
          <p:cNvSpPr/>
          <p:nvPr/>
        </p:nvSpPr>
        <p:spPr>
          <a:xfrm>
            <a:off x="1469676" y="3370244"/>
            <a:ext cx="117508" cy="1175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0344326-8DB1-4984-955D-E5FCB794677B}"/>
              </a:ext>
            </a:extLst>
          </p:cNvPr>
          <p:cNvSpPr/>
          <p:nvPr/>
        </p:nvSpPr>
        <p:spPr>
          <a:xfrm>
            <a:off x="10663570" y="3388971"/>
            <a:ext cx="117508" cy="1175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73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0D716D-0F97-40C8-93F1-25EED1CF5057}"/>
              </a:ext>
            </a:extLst>
          </p:cNvPr>
          <p:cNvSpPr txBox="1"/>
          <p:nvPr/>
        </p:nvSpPr>
        <p:spPr>
          <a:xfrm>
            <a:off x="273590" y="914230"/>
            <a:ext cx="6429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entury Gothic" panose="020B0502020202020204" pitchFamily="34" charset="0"/>
              </a:rPr>
              <a:t>Company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0ED86B-105F-408E-AF69-6BD8A704C73C}"/>
              </a:ext>
            </a:extLst>
          </p:cNvPr>
          <p:cNvSpPr txBox="1"/>
          <p:nvPr/>
        </p:nvSpPr>
        <p:spPr>
          <a:xfrm>
            <a:off x="1184314" y="1673815"/>
            <a:ext cx="9823372" cy="415498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br>
              <a:rPr lang="en-US" dirty="0">
                <a:latin typeface="Century Gothic" panose="020B0502020202020204" pitchFamily="34" charset="0"/>
              </a:rPr>
            </a:br>
            <a:br>
              <a:rPr lang="en-US" dirty="0"/>
            </a:br>
            <a:r>
              <a:rPr lang="en-US" dirty="0"/>
              <a:t>   </a:t>
            </a:r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FASA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(Parent)</a:t>
            </a:r>
            <a:b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Style Guide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Newsletter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Company video</a:t>
            </a:r>
          </a:p>
          <a:p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   </a:t>
            </a:r>
            <a:r>
              <a:rPr lang="en-US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Physio Train (Subsidiary)</a:t>
            </a:r>
            <a:br>
              <a:rPr lang="en-US" b="1" dirty="0">
                <a:solidFill>
                  <a:schemeClr val="accent2"/>
                </a:solidFill>
                <a:latin typeface="Century Gothic" panose="020B0502020202020204" pitchFamily="34" charset="0"/>
              </a:rPr>
            </a:br>
            <a:endParaRPr lang="en-US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Homepage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Company flag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  Soul Training Facility (Fictitious) </a:t>
            </a:r>
            <a:br>
              <a:rPr lang="en-US" b="1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Product label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DE2A88-331F-4A48-8C35-9B4C61A77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016" y="2031487"/>
            <a:ext cx="1326212" cy="1397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D971B2-55D6-4C8F-9858-A707BB99406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430" y="3458541"/>
            <a:ext cx="1064944" cy="109596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B99C03F-1A66-45F3-B38C-8B8142E52A93}"/>
              </a:ext>
            </a:extLst>
          </p:cNvPr>
          <p:cNvGrpSpPr/>
          <p:nvPr/>
        </p:nvGrpSpPr>
        <p:grpSpPr>
          <a:xfrm>
            <a:off x="6703016" y="4980628"/>
            <a:ext cx="1969644" cy="1070701"/>
            <a:chOff x="0" y="0"/>
            <a:chExt cx="2764002" cy="1343660"/>
          </a:xfrm>
        </p:grpSpPr>
        <p:sp>
          <p:nvSpPr>
            <p:cNvPr id="9" name="Block Arc 8">
              <a:extLst>
                <a:ext uri="{FF2B5EF4-FFF2-40B4-BE49-F238E27FC236}">
                  <a16:creationId xmlns:a16="http://schemas.microsoft.com/office/drawing/2014/main" id="{669C6031-F173-4C96-AB9E-DA1FC4D144D4}"/>
                </a:ext>
              </a:extLst>
            </p:cNvPr>
            <p:cNvSpPr/>
            <p:nvPr/>
          </p:nvSpPr>
          <p:spPr>
            <a:xfrm rot="18349868">
              <a:off x="281623" y="-120333"/>
              <a:ext cx="419100" cy="659765"/>
            </a:xfrm>
            <a:prstGeom prst="blockArc">
              <a:avLst>
                <a:gd name="adj1" fmla="val 10800000"/>
                <a:gd name="adj2" fmla="val 4188157"/>
                <a:gd name="adj3" fmla="val 32443"/>
              </a:avLst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Block Arc 9">
              <a:extLst>
                <a:ext uri="{FF2B5EF4-FFF2-40B4-BE49-F238E27FC236}">
                  <a16:creationId xmlns:a16="http://schemas.microsoft.com/office/drawing/2014/main" id="{7F75827B-3935-41CE-956F-961E60E65DB9}"/>
                </a:ext>
              </a:extLst>
            </p:cNvPr>
            <p:cNvSpPr/>
            <p:nvPr/>
          </p:nvSpPr>
          <p:spPr>
            <a:xfrm rot="7575605">
              <a:off x="21590" y="238760"/>
              <a:ext cx="582930" cy="626110"/>
            </a:xfrm>
            <a:prstGeom prst="blockArc">
              <a:avLst>
                <a:gd name="adj1" fmla="val 10761257"/>
                <a:gd name="adj2" fmla="val 1316687"/>
                <a:gd name="adj3" fmla="val 20693"/>
              </a:avLst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Text Box 59">
              <a:extLst>
                <a:ext uri="{FF2B5EF4-FFF2-40B4-BE49-F238E27FC236}">
                  <a16:creationId xmlns:a16="http://schemas.microsoft.com/office/drawing/2014/main" id="{469747C1-C5C8-4CAD-87F9-6C7E77B1D302}"/>
                </a:ext>
              </a:extLst>
            </p:cNvPr>
            <p:cNvSpPr txBox="1"/>
            <p:nvPr/>
          </p:nvSpPr>
          <p:spPr>
            <a:xfrm>
              <a:off x="574040" y="248285"/>
              <a:ext cx="1061860" cy="4619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>
                  <a:solidFill>
                    <a:srgbClr val="2F5496"/>
                  </a:soli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oul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60">
              <a:extLst>
                <a:ext uri="{FF2B5EF4-FFF2-40B4-BE49-F238E27FC236}">
                  <a16:creationId xmlns:a16="http://schemas.microsoft.com/office/drawing/2014/main" id="{3CD9C24D-7F68-4E4B-A29A-6A75E7B64463}"/>
                </a:ext>
              </a:extLst>
            </p:cNvPr>
            <p:cNvSpPr txBox="1"/>
            <p:nvPr/>
          </p:nvSpPr>
          <p:spPr>
            <a:xfrm>
              <a:off x="383540" y="829310"/>
              <a:ext cx="1228725" cy="5143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" dirty="0">
                  <a:solidFill>
                    <a:srgbClr val="4472C4"/>
                  </a:solidFill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Fictitious company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61">
              <a:extLst>
                <a:ext uri="{FF2B5EF4-FFF2-40B4-BE49-F238E27FC236}">
                  <a16:creationId xmlns:a16="http://schemas.microsoft.com/office/drawing/2014/main" id="{9E4321C9-73D3-4BCD-B2F4-1251F3590B54}"/>
                </a:ext>
              </a:extLst>
            </p:cNvPr>
            <p:cNvSpPr txBox="1"/>
            <p:nvPr/>
          </p:nvSpPr>
          <p:spPr>
            <a:xfrm>
              <a:off x="704953" y="588355"/>
              <a:ext cx="2059049" cy="5143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 dirty="0">
                  <a:solidFill>
                    <a:srgbClr val="404040"/>
                  </a:solidFill>
                  <a:effectLst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Training facility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118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EC54B2C-18CC-421C-A5D3-D7434BC1F5E8}"/>
              </a:ext>
            </a:extLst>
          </p:cNvPr>
          <p:cNvSpPr txBox="1"/>
          <p:nvPr/>
        </p:nvSpPr>
        <p:spPr>
          <a:xfrm>
            <a:off x="2726432" y="1741337"/>
            <a:ext cx="6739136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kern="1200" dirty="0">
                <a:solidFill>
                  <a:srgbClr val="FFFFFF"/>
                </a:solidFill>
                <a:latin typeface="Century Gothic" panose="020B0502020202020204" pitchFamily="34" charset="0"/>
                <a:ea typeface="+mj-ea"/>
                <a:cs typeface="+mj-cs"/>
              </a:rPr>
              <a:t>Company Plan</a:t>
            </a:r>
          </a:p>
        </p:txBody>
      </p:sp>
    </p:spTree>
    <p:extLst>
      <p:ext uri="{BB962C8B-B14F-4D97-AF65-F5344CB8AC3E}">
        <p14:creationId xmlns:p14="http://schemas.microsoft.com/office/powerpoint/2010/main" val="31502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221B47-87E7-455C-B821-61F9C29B4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720" y="209635"/>
            <a:ext cx="4975382" cy="64387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8677D4-0B6D-4535-A8D3-A7222663A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5" y="209635"/>
            <a:ext cx="4975382" cy="643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2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5E7B1C-C967-4DB6-B9AC-1CFF0648D07B}"/>
              </a:ext>
            </a:extLst>
          </p:cNvPr>
          <p:cNvSpPr txBox="1"/>
          <p:nvPr/>
        </p:nvSpPr>
        <p:spPr>
          <a:xfrm>
            <a:off x="2726432" y="1741337"/>
            <a:ext cx="6739136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kern="1200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  <a:cs typeface="+mj-cs"/>
              </a:rPr>
              <a:t>Style Guide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721A0F-2AF5-4FB5-971A-DDF1884EC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698171" cy="178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F19036-C63F-4A52-A282-84D97493F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677" y="131781"/>
            <a:ext cx="4767129" cy="65944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2E0F7C-99C0-471F-B6EC-83F19860D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82" y="159642"/>
            <a:ext cx="4673342" cy="656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9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D86BDA-E538-4B9E-8A45-B6FACBEE5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43" y="1222973"/>
            <a:ext cx="4750313" cy="50057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D4784A-4E86-4EDD-831E-90F8C08BD7DC}"/>
              </a:ext>
            </a:extLst>
          </p:cNvPr>
          <p:cNvSpPr txBox="1"/>
          <p:nvPr/>
        </p:nvSpPr>
        <p:spPr>
          <a:xfrm>
            <a:off x="241556" y="576642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entury Gothic" panose="020B0502020202020204" pitchFamily="34" charset="0"/>
              </a:rPr>
              <a:t>FASA BADGE</a:t>
            </a:r>
          </a:p>
        </p:txBody>
      </p:sp>
    </p:spTree>
    <p:extLst>
      <p:ext uri="{BB962C8B-B14F-4D97-AF65-F5344CB8AC3E}">
        <p14:creationId xmlns:p14="http://schemas.microsoft.com/office/powerpoint/2010/main" val="2251544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4B354A-9089-4181-AD4F-8632F012ED47}"/>
              </a:ext>
            </a:extLst>
          </p:cNvPr>
          <p:cNvSpPr txBox="1"/>
          <p:nvPr/>
        </p:nvSpPr>
        <p:spPr>
          <a:xfrm>
            <a:off x="2726432" y="1741337"/>
            <a:ext cx="6739136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Newsletter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9C7C86-262E-47F0-878F-3A6408000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737360" cy="183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2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8FA038-4DE4-47BE-A826-577A036857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" b="404"/>
          <a:stretch/>
        </p:blipFill>
        <p:spPr>
          <a:xfrm>
            <a:off x="-2470679" y="389682"/>
            <a:ext cx="10811791" cy="6078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F04425-DBE9-4F9B-869E-67D3A864B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507" y="607684"/>
            <a:ext cx="3422302" cy="564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17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4B354A-9089-4181-AD4F-8632F012ED47}"/>
              </a:ext>
            </a:extLst>
          </p:cNvPr>
          <p:cNvSpPr txBox="1"/>
          <p:nvPr/>
        </p:nvSpPr>
        <p:spPr>
          <a:xfrm>
            <a:off x="2726432" y="1741337"/>
            <a:ext cx="6739136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Company Video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9C7C86-262E-47F0-878F-3A6408000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737360" cy="183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37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CBC48715-046A-47B6-8BBC-60B3EAB9CEF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67155" y="1540697"/>
            <a:ext cx="8429812" cy="47417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C2BB74-F3AB-4898-9C52-5457DC55550B}"/>
              </a:ext>
            </a:extLst>
          </p:cNvPr>
          <p:cNvSpPr txBox="1"/>
          <p:nvPr/>
        </p:nvSpPr>
        <p:spPr>
          <a:xfrm>
            <a:off x="157019" y="215469"/>
            <a:ext cx="5852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Tryout video</a:t>
            </a:r>
          </a:p>
        </p:txBody>
      </p:sp>
    </p:spTree>
    <p:extLst>
      <p:ext uri="{BB962C8B-B14F-4D97-AF65-F5344CB8AC3E}">
        <p14:creationId xmlns:p14="http://schemas.microsoft.com/office/powerpoint/2010/main" val="1536753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77C40D-7E7D-4CC8-9B37-70726D24E906}"/>
              </a:ext>
            </a:extLst>
          </p:cNvPr>
          <p:cNvSpPr txBox="1"/>
          <p:nvPr/>
        </p:nvSpPr>
        <p:spPr>
          <a:xfrm>
            <a:off x="2726432" y="1741337"/>
            <a:ext cx="6739136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kern="1200" dirty="0">
                <a:solidFill>
                  <a:schemeClr val="accent2"/>
                </a:solidFill>
                <a:latin typeface="Century Gothic" panose="020B0502020202020204" pitchFamily="34" charset="0"/>
                <a:ea typeface="+mj-ea"/>
                <a:cs typeface="+mj-cs"/>
              </a:rPr>
              <a:t>Homepage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1A63E-FB33-4C64-A897-425FF5FC45C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6" y="248195"/>
            <a:ext cx="1345474" cy="138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25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176F17-4BB0-4CC7-BF9D-C2B58A212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729" y="239356"/>
            <a:ext cx="4929448" cy="63792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B2E7DA-4F59-4A7C-BC20-D22A89943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33" y="239357"/>
            <a:ext cx="4929448" cy="637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52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B863F8-6F5A-4299-856E-9B98D5697EB3}"/>
              </a:ext>
            </a:extLst>
          </p:cNvPr>
          <p:cNvSpPr txBox="1"/>
          <p:nvPr/>
        </p:nvSpPr>
        <p:spPr>
          <a:xfrm>
            <a:off x="2726432" y="1741337"/>
            <a:ext cx="6739136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kern="1200" dirty="0">
                <a:solidFill>
                  <a:schemeClr val="accent2"/>
                </a:solidFill>
                <a:latin typeface="Century Gothic" panose="020B0502020202020204" pitchFamily="34" charset="0"/>
                <a:ea typeface="+mj-ea"/>
                <a:cs typeface="+mj-cs"/>
              </a:rPr>
              <a:t>Company Flag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94CA0F-1A3F-48A0-8E7C-8209F29909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246925"/>
            <a:ext cx="1384663" cy="137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29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5BAE3C-00E0-47A0-A1A7-D8FF6B4DE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53732"/>
            <a:ext cx="5449455" cy="27271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B1060B-4327-4716-B7FD-F61EF539B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18" y="348877"/>
            <a:ext cx="5449456" cy="27271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2933F6-8DBA-4F50-AC81-F57D80566CC1}"/>
              </a:ext>
            </a:extLst>
          </p:cNvPr>
          <p:cNvSpPr txBox="1"/>
          <p:nvPr/>
        </p:nvSpPr>
        <p:spPr>
          <a:xfrm>
            <a:off x="563419" y="332509"/>
            <a:ext cx="5449455" cy="27271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06D85-72EA-47D6-9C3E-FD40807A9DB9}"/>
              </a:ext>
            </a:extLst>
          </p:cNvPr>
          <p:cNvSpPr txBox="1"/>
          <p:nvPr/>
        </p:nvSpPr>
        <p:spPr>
          <a:xfrm>
            <a:off x="6096000" y="3853732"/>
            <a:ext cx="5449455" cy="27271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81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5D2089-4A2B-4A7B-A232-3F802388B31A}"/>
              </a:ext>
            </a:extLst>
          </p:cNvPr>
          <p:cNvSpPr txBox="1"/>
          <p:nvPr/>
        </p:nvSpPr>
        <p:spPr>
          <a:xfrm>
            <a:off x="2726432" y="1741337"/>
            <a:ext cx="6739136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kern="1200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Product Label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D10011C-CBE5-45B0-8C8D-1C95539BA35E}"/>
              </a:ext>
            </a:extLst>
          </p:cNvPr>
          <p:cNvGrpSpPr/>
          <p:nvPr/>
        </p:nvGrpSpPr>
        <p:grpSpPr>
          <a:xfrm>
            <a:off x="266289" y="184057"/>
            <a:ext cx="2020570" cy="1240156"/>
            <a:chOff x="0" y="0"/>
            <a:chExt cx="2448029" cy="1343660"/>
          </a:xfrm>
        </p:grpSpPr>
        <p:sp>
          <p:nvSpPr>
            <p:cNvPr id="10" name="Block Arc 9">
              <a:extLst>
                <a:ext uri="{FF2B5EF4-FFF2-40B4-BE49-F238E27FC236}">
                  <a16:creationId xmlns:a16="http://schemas.microsoft.com/office/drawing/2014/main" id="{B76E6317-84D0-4A22-A9DE-186F5327F2F0}"/>
                </a:ext>
              </a:extLst>
            </p:cNvPr>
            <p:cNvSpPr/>
            <p:nvPr/>
          </p:nvSpPr>
          <p:spPr>
            <a:xfrm rot="18349868">
              <a:off x="281623" y="-120333"/>
              <a:ext cx="419100" cy="659765"/>
            </a:xfrm>
            <a:prstGeom prst="blockArc">
              <a:avLst>
                <a:gd name="adj1" fmla="val 10800000"/>
                <a:gd name="adj2" fmla="val 4188157"/>
                <a:gd name="adj3" fmla="val 32443"/>
              </a:avLst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Block Arc 11">
              <a:extLst>
                <a:ext uri="{FF2B5EF4-FFF2-40B4-BE49-F238E27FC236}">
                  <a16:creationId xmlns:a16="http://schemas.microsoft.com/office/drawing/2014/main" id="{4514CC27-C00F-4718-8ED9-BD41F80A9E4B}"/>
                </a:ext>
              </a:extLst>
            </p:cNvPr>
            <p:cNvSpPr/>
            <p:nvPr/>
          </p:nvSpPr>
          <p:spPr>
            <a:xfrm rot="7575605">
              <a:off x="21590" y="238760"/>
              <a:ext cx="582930" cy="626110"/>
            </a:xfrm>
            <a:prstGeom prst="blockArc">
              <a:avLst>
                <a:gd name="adj1" fmla="val 10761257"/>
                <a:gd name="adj2" fmla="val 1316687"/>
                <a:gd name="adj3" fmla="val 20693"/>
              </a:avLst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Text Box 59">
              <a:extLst>
                <a:ext uri="{FF2B5EF4-FFF2-40B4-BE49-F238E27FC236}">
                  <a16:creationId xmlns:a16="http://schemas.microsoft.com/office/drawing/2014/main" id="{78FC3F38-BEF6-4261-BB1A-41CCC0D5B1DD}"/>
                </a:ext>
              </a:extLst>
            </p:cNvPr>
            <p:cNvSpPr txBox="1"/>
            <p:nvPr/>
          </p:nvSpPr>
          <p:spPr>
            <a:xfrm>
              <a:off x="574040" y="248285"/>
              <a:ext cx="703579" cy="4619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>
                  <a:solidFill>
                    <a:srgbClr val="2F5496"/>
                  </a:soli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oul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60">
              <a:extLst>
                <a:ext uri="{FF2B5EF4-FFF2-40B4-BE49-F238E27FC236}">
                  <a16:creationId xmlns:a16="http://schemas.microsoft.com/office/drawing/2014/main" id="{4A7F273B-6E52-45BD-A7DA-3CFCE8039073}"/>
                </a:ext>
              </a:extLst>
            </p:cNvPr>
            <p:cNvSpPr txBox="1"/>
            <p:nvPr/>
          </p:nvSpPr>
          <p:spPr>
            <a:xfrm>
              <a:off x="383540" y="829310"/>
              <a:ext cx="1228725" cy="5143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">
                  <a:solidFill>
                    <a:srgbClr val="4472C4"/>
                  </a:solidFill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Fictitious company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61">
              <a:extLst>
                <a:ext uri="{FF2B5EF4-FFF2-40B4-BE49-F238E27FC236}">
                  <a16:creationId xmlns:a16="http://schemas.microsoft.com/office/drawing/2014/main" id="{3724A243-FE61-4BFC-9922-145E979715EF}"/>
                </a:ext>
              </a:extLst>
            </p:cNvPr>
            <p:cNvSpPr txBox="1"/>
            <p:nvPr/>
          </p:nvSpPr>
          <p:spPr>
            <a:xfrm>
              <a:off x="704953" y="588355"/>
              <a:ext cx="1743076" cy="5143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 dirty="0">
                  <a:solidFill>
                    <a:srgbClr val="404040"/>
                  </a:solidFill>
                  <a:effectLst/>
                  <a:latin typeface="Lucida Handwriting" panose="030101010101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Training facility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2872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2C9A76-673C-4179-8DB4-9430E9B8F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14" y="4215161"/>
            <a:ext cx="11643222" cy="21060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672005-3E08-4B37-926B-256455C51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3" y="371647"/>
            <a:ext cx="11641873" cy="363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81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4A7EFD-CD23-43A4-873D-20C8E18E13F7}"/>
              </a:ext>
            </a:extLst>
          </p:cNvPr>
          <p:cNvSpPr txBox="1"/>
          <p:nvPr/>
        </p:nvSpPr>
        <p:spPr>
          <a:xfrm>
            <a:off x="7042343" y="2728276"/>
            <a:ext cx="4805996" cy="1401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</a:rPr>
              <a:t>Questions?</a:t>
            </a:r>
          </a:p>
        </p:txBody>
      </p:sp>
      <p:sp>
        <p:nvSpPr>
          <p:cNvPr id="12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220ABF-4839-45B0-9288-9F40C64215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46990" r="2" b="2"/>
          <a:stretch/>
        </p:blipFill>
        <p:spPr>
          <a:xfrm>
            <a:off x="1" y="770037"/>
            <a:ext cx="5298683" cy="6097438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241322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</TotalTime>
  <Words>36</Words>
  <Application>Microsoft Office PowerPoint</Application>
  <PresentationFormat>Widescreen</PresentationFormat>
  <Paragraphs>30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Lucida Handwriting</vt:lpstr>
      <vt:lpstr>Segoe Print</vt:lpstr>
      <vt:lpstr>Segoe UI Historic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Riad Issa</dc:creator>
  <cp:lastModifiedBy>Riad Issa</cp:lastModifiedBy>
  <cp:revision>9</cp:revision>
  <dcterms:created xsi:type="dcterms:W3CDTF">2019-07-30T09:02:39Z</dcterms:created>
  <dcterms:modified xsi:type="dcterms:W3CDTF">2019-07-30T20:13:19Z</dcterms:modified>
</cp:coreProperties>
</file>